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414" r:id="rId2"/>
    <p:sldId id="416" r:id="rId3"/>
    <p:sldId id="377" r:id="rId4"/>
    <p:sldId id="388" r:id="rId5"/>
    <p:sldId id="390" r:id="rId6"/>
    <p:sldId id="456" r:id="rId7"/>
    <p:sldId id="440" r:id="rId8"/>
    <p:sldId id="448" r:id="rId9"/>
    <p:sldId id="444" r:id="rId10"/>
    <p:sldId id="445" r:id="rId11"/>
  </p:sldIdLst>
  <p:sldSz cx="9144000" cy="6858000" type="screen4x3"/>
  <p:notesSz cx="6807200" cy="99393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B230"/>
    <a:srgbClr val="7A7146"/>
    <a:srgbClr val="88A9D2"/>
    <a:srgbClr val="EADDCC"/>
    <a:srgbClr val="99FF66"/>
    <a:srgbClr val="CCFF66"/>
    <a:srgbClr val="CCFF99"/>
    <a:srgbClr val="FFFF99"/>
    <a:srgbClr val="99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70" autoAdjust="0"/>
    <p:restoredTop sz="79597" autoAdjust="0"/>
  </p:normalViewPr>
  <p:slideViewPr>
    <p:cSldViewPr>
      <p:cViewPr>
        <p:scale>
          <a:sx n="94" d="100"/>
          <a:sy n="94" d="100"/>
        </p:scale>
        <p:origin x="-2484" y="-4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7334A-0EE6-416F-91D3-6F618EA208A0}" type="datetimeFigureOut">
              <a:rPr lang="ko-KR" altLang="en-US" smtClean="0"/>
              <a:pPr/>
              <a:t>2016-07-22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F7FF76-F2AE-40D7-8673-79D37F9C050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38921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476CF9-B114-4633-848E-792EAD43C874}" type="datetimeFigureOut">
              <a:rPr lang="ko-KR" altLang="en-US" smtClean="0"/>
              <a:pPr/>
              <a:t>2016-07-22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A13135-EB83-47E5-9894-41AA536DCAB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2125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BEC9A8-6C6B-447D-AB74-BF821BBC7057}" type="slidenum">
              <a:rPr lang="ko-KR" altLang="en-US" smtClean="0"/>
              <a:pPr>
                <a:defRPr/>
              </a:pPr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13135-EB83-47E5-9894-41AA536DCAB2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BEC9A8-6C6B-447D-AB74-BF821BBC7057}" type="slidenum">
              <a:rPr lang="ko-KR" altLang="en-US" smtClean="0"/>
              <a:pPr>
                <a:defRPr/>
              </a:pPr>
              <a:t>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 dirty="0" smtClean="0">
              <a:latin typeface="굴림" charset="-127"/>
              <a:ea typeface="굴림" charset="-127"/>
            </a:endParaRPr>
          </a:p>
        </p:txBody>
      </p:sp>
      <p:sp>
        <p:nvSpPr>
          <p:cNvPr id="24580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0FBEC7-3ACC-4601-86C3-38F920B96FA3}" type="slidenum">
              <a:rPr lang="en-US" altLang="ko-KR" smtClean="0">
                <a:latin typeface="굴림" charset="-127"/>
                <a:ea typeface="굴림" charset="-127"/>
              </a:rPr>
              <a:pPr/>
              <a:t>3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13135-EB83-47E5-9894-41AA536DCAB2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13135-EB83-47E5-9894-41AA536DCAB2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13135-EB83-47E5-9894-41AA536DCAB2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13135-EB83-47E5-9894-41AA536DCAB2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13135-EB83-47E5-9894-41AA536DCAB2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13135-EB83-47E5-9894-41AA536DCAB2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25A75-F719-40D2-A0B2-0701BF151D4A}" type="datetimeFigureOut">
              <a:rPr lang="ko-KR" altLang="en-US" smtClean="0"/>
              <a:pPr/>
              <a:t>2016-07-22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76BC-B179-4191-A55A-FEDD46AB1C6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25A75-F719-40D2-A0B2-0701BF151D4A}" type="datetimeFigureOut">
              <a:rPr lang="ko-KR" altLang="en-US" smtClean="0"/>
              <a:pPr/>
              <a:t>2016-07-22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76BC-B179-4191-A55A-FEDD46AB1C6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25A75-F719-40D2-A0B2-0701BF151D4A}" type="datetimeFigureOut">
              <a:rPr lang="ko-KR" altLang="en-US" smtClean="0"/>
              <a:pPr/>
              <a:t>2016-07-22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76BC-B179-4191-A55A-FEDD46AB1C6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25A75-F719-40D2-A0B2-0701BF151D4A}" type="datetimeFigureOut">
              <a:rPr lang="ko-KR" altLang="en-US" smtClean="0"/>
              <a:pPr/>
              <a:t>2016-07-22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76BC-B179-4191-A55A-FEDD46AB1C6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25A75-F719-40D2-A0B2-0701BF151D4A}" type="datetimeFigureOut">
              <a:rPr lang="ko-KR" altLang="en-US" smtClean="0"/>
              <a:pPr/>
              <a:t>2016-07-22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76BC-B179-4191-A55A-FEDD46AB1C6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25A75-F719-40D2-A0B2-0701BF151D4A}" type="datetimeFigureOut">
              <a:rPr lang="ko-KR" altLang="en-US" smtClean="0"/>
              <a:pPr/>
              <a:t>2016-07-22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76BC-B179-4191-A55A-FEDD46AB1C6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25A75-F719-40D2-A0B2-0701BF151D4A}" type="datetimeFigureOut">
              <a:rPr lang="ko-KR" altLang="en-US" smtClean="0"/>
              <a:pPr/>
              <a:t>2016-07-22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76BC-B179-4191-A55A-FEDD46AB1C6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25A75-F719-40D2-A0B2-0701BF151D4A}" type="datetimeFigureOut">
              <a:rPr lang="ko-KR" altLang="en-US" smtClean="0"/>
              <a:pPr/>
              <a:t>2016-07-22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76BC-B179-4191-A55A-FEDD46AB1C6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25A75-F719-40D2-A0B2-0701BF151D4A}" type="datetimeFigureOut">
              <a:rPr lang="ko-KR" altLang="en-US" smtClean="0"/>
              <a:pPr/>
              <a:t>2016-07-22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76BC-B179-4191-A55A-FEDD46AB1C6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25A75-F719-40D2-A0B2-0701BF151D4A}" type="datetimeFigureOut">
              <a:rPr lang="ko-KR" altLang="en-US" smtClean="0"/>
              <a:pPr/>
              <a:t>2016-07-22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76BC-B179-4191-A55A-FEDD46AB1C6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25A75-F719-40D2-A0B2-0701BF151D4A}" type="datetimeFigureOut">
              <a:rPr lang="ko-KR" altLang="en-US" smtClean="0"/>
              <a:pPr/>
              <a:t>2016-07-22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76BC-B179-4191-A55A-FEDD46AB1C6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25A75-F719-40D2-A0B2-0701BF151D4A}" type="datetimeFigureOut">
              <a:rPr lang="ko-KR" altLang="en-US" smtClean="0"/>
              <a:pPr/>
              <a:t>2016-07-22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076BC-B179-4191-A55A-FEDD46AB1C6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project(koma2)\2010\2010-10%20Saemoonan%20church\01_general%20planning\02_presentation\04.%20ppt\&#51312;&#49688;&#50500;_03_&#54616;&#45208;&#45784;%20&#50500;&#48260;&#51648;&#51032;%20&#47560;&#51020;_192k.mp3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Text Box 2"/>
          <p:cNvSpPr txBox="1">
            <a:spLocks noChangeArrowheads="1"/>
          </p:cNvSpPr>
          <p:nvPr/>
        </p:nvSpPr>
        <p:spPr bwMode="auto">
          <a:xfrm>
            <a:off x="7812088" y="142852"/>
            <a:ext cx="111442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6600" dirty="0" smtClean="0">
                <a:solidFill>
                  <a:srgbClr val="969696"/>
                </a:solidFill>
                <a:latin typeface="Century Gothic" pitchFamily="34" charset="0"/>
              </a:rPr>
              <a:t>02</a:t>
            </a:r>
            <a:endParaRPr lang="en-US" altLang="ko-KR" sz="6600" dirty="0">
              <a:solidFill>
                <a:srgbClr val="969696"/>
              </a:solidFill>
              <a:latin typeface="Century Gothic" pitchFamily="34" charset="0"/>
            </a:endParaRPr>
          </a:p>
        </p:txBody>
      </p:sp>
      <p:sp>
        <p:nvSpPr>
          <p:cNvPr id="178179" name="Text Box 3"/>
          <p:cNvSpPr txBox="1">
            <a:spLocks noChangeArrowheads="1"/>
          </p:cNvSpPr>
          <p:nvPr/>
        </p:nvSpPr>
        <p:spPr bwMode="auto">
          <a:xfrm>
            <a:off x="4857752" y="496653"/>
            <a:ext cx="298030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3600" dirty="0" smtClean="0">
                <a:solidFill>
                  <a:schemeClr val="bg1"/>
                </a:solidFill>
                <a:latin typeface="Century Gothic" pitchFamily="34" charset="0"/>
              </a:rPr>
              <a:t>HOLY </a:t>
            </a:r>
            <a:r>
              <a:rPr lang="en-US" altLang="ko-KR" sz="3600" dirty="0">
                <a:solidFill>
                  <a:schemeClr val="bg1"/>
                </a:solidFill>
                <a:latin typeface="Century Gothic" pitchFamily="34" charset="0"/>
              </a:rPr>
              <a:t>SPACE</a:t>
            </a:r>
          </a:p>
        </p:txBody>
      </p:sp>
      <p:sp>
        <p:nvSpPr>
          <p:cNvPr id="178180" name="Text Box 4"/>
          <p:cNvSpPr txBox="1">
            <a:spLocks noChangeArrowheads="1"/>
          </p:cNvSpPr>
          <p:nvPr/>
        </p:nvSpPr>
        <p:spPr bwMode="auto">
          <a:xfrm>
            <a:off x="7500958" y="1044575"/>
            <a:ext cx="1403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ko-KR" altLang="en-US" dirty="0">
                <a:solidFill>
                  <a:srgbClr val="FFFF00"/>
                </a:solidFill>
                <a:latin typeface="HY울릉도L" pitchFamily="18" charset="-127"/>
                <a:ea typeface="HY울릉도L" pitchFamily="18" charset="-127"/>
              </a:rPr>
              <a:t>경건한 공간</a:t>
            </a:r>
          </a:p>
        </p:txBody>
      </p:sp>
      <p:sp>
        <p:nvSpPr>
          <p:cNvPr id="6" name="Rectangle 5"/>
          <p:cNvSpPr/>
          <p:nvPr/>
        </p:nvSpPr>
        <p:spPr>
          <a:xfrm>
            <a:off x="7740352" y="6525344"/>
            <a:ext cx="15183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  <a:latin typeface="HY울릉도L" pitchFamily="18" charset="-127"/>
                <a:ea typeface="HY울릉도L" pitchFamily="18" charset="-127"/>
              </a:rPr>
              <a:t>‘</a:t>
            </a:r>
            <a:r>
              <a:rPr lang="ko-KR" altLang="en-US" sz="1200" dirty="0" smtClean="0">
                <a:solidFill>
                  <a:schemeClr val="bg1"/>
                </a:solidFill>
                <a:latin typeface="HY울릉도L" pitchFamily="18" charset="-127"/>
                <a:ea typeface="HY울릉도L" pitchFamily="18" charset="-127"/>
              </a:rPr>
              <a:t>대예배실  전경</a:t>
            </a:r>
            <a:r>
              <a:rPr lang="en-US" altLang="ko-KR" sz="1200" dirty="0" smtClean="0">
                <a:solidFill>
                  <a:schemeClr val="bg1"/>
                </a:solidFill>
                <a:latin typeface="HY울릉도L" pitchFamily="18" charset="-127"/>
                <a:ea typeface="HY울릉도L" pitchFamily="18" charset="-127"/>
              </a:rPr>
              <a:t>’</a:t>
            </a:r>
            <a:endParaRPr lang="ko-KR" altLang="en-US" sz="1200" dirty="0">
              <a:solidFill>
                <a:schemeClr val="bg1"/>
              </a:solidFill>
              <a:latin typeface="HY울릉도L" pitchFamily="18" charset="-127"/>
              <a:ea typeface="HY울릉도L" pitchFamily="18" charset="-127"/>
            </a:endParaRPr>
          </a:p>
        </p:txBody>
      </p:sp>
      <p:pic>
        <p:nvPicPr>
          <p:cNvPr id="7" name="Picture 2" descr="C:\Documents and Settings\koma4\바탕 화면\측면-납품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0862" y="1750517"/>
            <a:ext cx="6415848" cy="453600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7380312" y="711625"/>
            <a:ext cx="1561505" cy="1362394"/>
            <a:chOff x="7461890" y="510125"/>
            <a:chExt cx="1561505" cy="1362394"/>
          </a:xfrm>
        </p:grpSpPr>
        <p:sp>
          <p:nvSpPr>
            <p:cNvPr id="3" name="TextBox 2"/>
            <p:cNvSpPr txBox="1"/>
            <p:nvPr/>
          </p:nvSpPr>
          <p:spPr>
            <a:xfrm>
              <a:off x="8782624" y="1556792"/>
              <a:ext cx="240771" cy="3157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en-US" altLang="ko-KR" sz="1300" dirty="0" smtClean="0">
                  <a:solidFill>
                    <a:schemeClr val="bg1"/>
                  </a:solidFill>
                  <a:latin typeface="HY타자L" pitchFamily="18" charset="-127"/>
                  <a:ea typeface="HY타자L" pitchFamily="18" charset="-127"/>
                </a:rPr>
                <a:t>.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461890" y="510125"/>
              <a:ext cx="1847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ko-KR" altLang="en-US" sz="2800" b="1" dirty="0">
                <a:solidFill>
                  <a:schemeClr val="bg1"/>
                </a:solidFill>
                <a:latin typeface="HY타자L" pitchFamily="18" charset="-127"/>
                <a:ea typeface="HY타자L" pitchFamily="18" charset="-127"/>
              </a:endParaRPr>
            </a:p>
          </p:txBody>
        </p:sp>
      </p:grpSp>
      <p:pic>
        <p:nvPicPr>
          <p:cNvPr id="1026" name="Picture 2" descr="C:\Users\정준호\Desktop\새조감도_원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350" y="-36669"/>
            <a:ext cx="5699330" cy="689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4638553"/>
            <a:ext cx="3428992" cy="221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 t="6796"/>
          <a:stretch>
            <a:fillRect/>
          </a:stretch>
        </p:blipFill>
        <p:spPr bwMode="auto">
          <a:xfrm>
            <a:off x="3561274" y="0"/>
            <a:ext cx="55827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 descr="D:\0.project 2010년\03.새문안교회\현장사진(새문안교회)\사진 180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 l="12752" t="16416" b="28866"/>
          <a:stretch>
            <a:fillRect/>
          </a:stretch>
        </p:blipFill>
        <p:spPr bwMode="auto">
          <a:xfrm>
            <a:off x="0" y="2571744"/>
            <a:ext cx="3421662" cy="142876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-107620" y="2276754"/>
            <a:ext cx="22878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  <a:latin typeface="HY울릉도L" pitchFamily="18" charset="-127"/>
                <a:ea typeface="HY울릉도L" pitchFamily="18" charset="-127"/>
              </a:rPr>
              <a:t>‘</a:t>
            </a:r>
            <a:r>
              <a:rPr lang="ko-KR" altLang="en-US" sz="1200" dirty="0" smtClean="0">
                <a:solidFill>
                  <a:schemeClr val="bg1"/>
                </a:solidFill>
                <a:latin typeface="HY울릉도L" pitchFamily="18" charset="-127"/>
                <a:ea typeface="HY울릉도L" pitchFamily="18" charset="-127"/>
              </a:rPr>
              <a:t>기존 교회 스테인드글라스</a:t>
            </a:r>
            <a:r>
              <a:rPr lang="en-US" altLang="ko-KR" sz="1200" dirty="0" smtClean="0">
                <a:solidFill>
                  <a:schemeClr val="bg1"/>
                </a:solidFill>
                <a:latin typeface="HY울릉도L" pitchFamily="18" charset="-127"/>
                <a:ea typeface="HY울릉도L" pitchFamily="18" charset="-127"/>
              </a:rPr>
              <a:t>’</a:t>
            </a:r>
            <a:endParaRPr lang="ko-KR" altLang="en-US" sz="1200" dirty="0">
              <a:solidFill>
                <a:schemeClr val="bg1"/>
              </a:solidFill>
              <a:latin typeface="HY울릉도L" pitchFamily="18" charset="-127"/>
              <a:ea typeface="HY울릉도L" pitchFamily="18" charset="-127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07620" y="4357694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  <a:latin typeface="HY울릉도L" pitchFamily="18" charset="-127"/>
                <a:ea typeface="HY울릉도L" pitchFamily="18" charset="-127"/>
              </a:rPr>
              <a:t>‘</a:t>
            </a:r>
            <a:r>
              <a:rPr lang="ko-KR" altLang="en-US" sz="1200" dirty="0" smtClean="0">
                <a:solidFill>
                  <a:schemeClr val="bg1"/>
                </a:solidFill>
                <a:latin typeface="HY울릉도L" pitchFamily="18" charset="-127"/>
                <a:ea typeface="HY울릉도L" pitchFamily="18" charset="-127"/>
              </a:rPr>
              <a:t>교육실 홀 </a:t>
            </a:r>
            <a:r>
              <a:rPr lang="en-US" altLang="ko-KR" sz="1200" dirty="0" smtClean="0">
                <a:solidFill>
                  <a:schemeClr val="bg1"/>
                </a:solidFill>
                <a:latin typeface="HY울릉도L" pitchFamily="18" charset="-127"/>
                <a:ea typeface="HY울릉도L" pitchFamily="18" charset="-127"/>
              </a:rPr>
              <a:t>(</a:t>
            </a:r>
            <a:r>
              <a:rPr lang="ko-KR" altLang="en-US" sz="1200" dirty="0" smtClean="0">
                <a:solidFill>
                  <a:schemeClr val="bg1"/>
                </a:solidFill>
                <a:latin typeface="HY울릉도L" pitchFamily="18" charset="-127"/>
                <a:ea typeface="HY울릉도L" pitchFamily="18" charset="-127"/>
              </a:rPr>
              <a:t>스테인드글라스</a:t>
            </a:r>
            <a:r>
              <a:rPr lang="en-US" altLang="ko-KR" sz="1200" dirty="0" smtClean="0">
                <a:solidFill>
                  <a:schemeClr val="bg1"/>
                </a:solidFill>
                <a:latin typeface="HY울릉도L" pitchFamily="18" charset="-127"/>
                <a:ea typeface="HY울릉도L" pitchFamily="18" charset="-127"/>
              </a:rPr>
              <a:t>)’</a:t>
            </a:r>
            <a:endParaRPr lang="ko-KR" altLang="en-US" sz="1200" dirty="0">
              <a:solidFill>
                <a:schemeClr val="bg1"/>
              </a:solidFill>
              <a:latin typeface="HY울릉도L" pitchFamily="18" charset="-127"/>
              <a:ea typeface="HY울릉도L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4"/>
          <p:cNvSpPr>
            <a:spLocks noChangeArrowheads="1"/>
          </p:cNvSpPr>
          <p:nvPr/>
        </p:nvSpPr>
        <p:spPr bwMode="auto">
          <a:xfrm>
            <a:off x="0" y="-26988"/>
            <a:ext cx="9144000" cy="576263"/>
          </a:xfrm>
          <a:prstGeom prst="rect">
            <a:avLst/>
          </a:prstGeom>
          <a:solidFill>
            <a:srgbClr val="1C1C1C"/>
          </a:solidFill>
          <a:ln w="3175" cap="rnd">
            <a:noFill/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8196" name="Rectangle 5"/>
          <p:cNvSpPr>
            <a:spLocks noChangeArrowheads="1"/>
          </p:cNvSpPr>
          <p:nvPr/>
        </p:nvSpPr>
        <p:spPr bwMode="auto">
          <a:xfrm>
            <a:off x="0" y="-76200"/>
            <a:ext cx="277177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>
              <a:spcBef>
                <a:spcPct val="0"/>
              </a:spcBef>
            </a:pPr>
            <a:r>
              <a:rPr lang="en-US" altLang="ko-KR" sz="4800" i="1">
                <a:solidFill>
                  <a:schemeClr val="bg1"/>
                </a:solidFill>
              </a:rPr>
              <a:t>3</a:t>
            </a:r>
            <a:r>
              <a:rPr lang="en-US" altLang="ko-KR" sz="3600" i="1">
                <a:solidFill>
                  <a:schemeClr val="bg1"/>
                </a:solidFill>
              </a:rPr>
              <a:t>F</a:t>
            </a:r>
          </a:p>
        </p:txBody>
      </p:sp>
      <p:sp>
        <p:nvSpPr>
          <p:cNvPr id="8197" name="Text Box 6"/>
          <p:cNvSpPr txBox="1">
            <a:spLocks noChangeArrowheads="1"/>
          </p:cNvSpPr>
          <p:nvPr/>
        </p:nvSpPr>
        <p:spPr bwMode="auto">
          <a:xfrm>
            <a:off x="1619250" y="260350"/>
            <a:ext cx="4648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ko-KR" altLang="en-US" sz="1000" dirty="0" err="1">
                <a:solidFill>
                  <a:schemeClr val="bg1"/>
                </a:solidFill>
              </a:rPr>
              <a:t>대예배실</a:t>
            </a:r>
            <a:endParaRPr lang="ko-KR" altLang="en-US" sz="1000" dirty="0">
              <a:solidFill>
                <a:schemeClr val="bg1"/>
              </a:solidFill>
            </a:endParaRPr>
          </a:p>
        </p:txBody>
      </p:sp>
      <p:sp>
        <p:nvSpPr>
          <p:cNvPr id="8198" name="그림 5" descr="panel 7 - final copy.JPG"/>
          <p:cNvSpPr>
            <a:spLocks noChangeAspect="1"/>
          </p:cNvSpPr>
          <p:nvPr/>
        </p:nvSpPr>
        <p:spPr bwMode="auto">
          <a:xfrm>
            <a:off x="768350" y="584200"/>
            <a:ext cx="3292475" cy="608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8207" name="그림 7" descr="panel 7 - final copy.JPG"/>
          <p:cNvSpPr>
            <a:spLocks noChangeAspect="1"/>
          </p:cNvSpPr>
          <p:nvPr/>
        </p:nvSpPr>
        <p:spPr bwMode="auto">
          <a:xfrm>
            <a:off x="4572000" y="620713"/>
            <a:ext cx="3678238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7" name="자유형 16"/>
          <p:cNvSpPr/>
          <p:nvPr/>
        </p:nvSpPr>
        <p:spPr>
          <a:xfrm>
            <a:off x="1173457" y="1533131"/>
            <a:ext cx="2071702" cy="2245438"/>
          </a:xfrm>
          <a:custGeom>
            <a:avLst/>
            <a:gdLst>
              <a:gd name="connsiteX0" fmla="*/ 0 w 2154620"/>
              <a:gd name="connsiteY0" fmla="*/ 241738 h 2375338"/>
              <a:gd name="connsiteX1" fmla="*/ 241738 w 2154620"/>
              <a:gd name="connsiteY1" fmla="*/ 252248 h 2375338"/>
              <a:gd name="connsiteX2" fmla="*/ 220717 w 2154620"/>
              <a:gd name="connsiteY2" fmla="*/ 0 h 2375338"/>
              <a:gd name="connsiteX3" fmla="*/ 1114096 w 2154620"/>
              <a:gd name="connsiteY3" fmla="*/ 31531 h 2375338"/>
              <a:gd name="connsiteX4" fmla="*/ 1303282 w 2154620"/>
              <a:gd name="connsiteY4" fmla="*/ 283779 h 2375338"/>
              <a:gd name="connsiteX5" fmla="*/ 2154620 w 2154620"/>
              <a:gd name="connsiteY5" fmla="*/ 273269 h 2375338"/>
              <a:gd name="connsiteX6" fmla="*/ 2154620 w 2154620"/>
              <a:gd name="connsiteY6" fmla="*/ 1103586 h 2375338"/>
              <a:gd name="connsiteX7" fmla="*/ 2154620 w 2154620"/>
              <a:gd name="connsiteY7" fmla="*/ 1282262 h 2375338"/>
              <a:gd name="connsiteX8" fmla="*/ 2070538 w 2154620"/>
              <a:gd name="connsiteY8" fmla="*/ 1481958 h 2375338"/>
              <a:gd name="connsiteX9" fmla="*/ 1975945 w 2154620"/>
              <a:gd name="connsiteY9" fmla="*/ 1723696 h 2375338"/>
              <a:gd name="connsiteX10" fmla="*/ 1870841 w 2154620"/>
              <a:gd name="connsiteY10" fmla="*/ 1828800 h 2375338"/>
              <a:gd name="connsiteX11" fmla="*/ 1608082 w 2154620"/>
              <a:gd name="connsiteY11" fmla="*/ 2102069 h 2375338"/>
              <a:gd name="connsiteX12" fmla="*/ 1408386 w 2154620"/>
              <a:gd name="connsiteY12" fmla="*/ 2217683 h 2375338"/>
              <a:gd name="connsiteX13" fmla="*/ 1219200 w 2154620"/>
              <a:gd name="connsiteY13" fmla="*/ 2291255 h 2375338"/>
              <a:gd name="connsiteX14" fmla="*/ 977462 w 2154620"/>
              <a:gd name="connsiteY14" fmla="*/ 2375338 h 2375338"/>
              <a:gd name="connsiteX15" fmla="*/ 746234 w 2154620"/>
              <a:gd name="connsiteY15" fmla="*/ 2375338 h 2375338"/>
              <a:gd name="connsiteX16" fmla="*/ 21020 w 2154620"/>
              <a:gd name="connsiteY16" fmla="*/ 2375338 h 2375338"/>
              <a:gd name="connsiteX17" fmla="*/ 0 w 2154620"/>
              <a:gd name="connsiteY17" fmla="*/ 241738 h 237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154620" h="2375338">
                <a:moveTo>
                  <a:pt x="0" y="241738"/>
                </a:moveTo>
                <a:lnTo>
                  <a:pt x="241738" y="252248"/>
                </a:lnTo>
                <a:lnTo>
                  <a:pt x="220717" y="0"/>
                </a:lnTo>
                <a:lnTo>
                  <a:pt x="1114096" y="31531"/>
                </a:lnTo>
                <a:lnTo>
                  <a:pt x="1303282" y="283779"/>
                </a:lnTo>
                <a:lnTo>
                  <a:pt x="2154620" y="273269"/>
                </a:lnTo>
                <a:lnTo>
                  <a:pt x="2154620" y="1103586"/>
                </a:lnTo>
                <a:lnTo>
                  <a:pt x="2154620" y="1282262"/>
                </a:lnTo>
                <a:lnTo>
                  <a:pt x="2070538" y="1481958"/>
                </a:lnTo>
                <a:lnTo>
                  <a:pt x="1975945" y="1723696"/>
                </a:lnTo>
                <a:lnTo>
                  <a:pt x="1870841" y="1828800"/>
                </a:lnTo>
                <a:lnTo>
                  <a:pt x="1608082" y="2102069"/>
                </a:lnTo>
                <a:lnTo>
                  <a:pt x="1408386" y="2217683"/>
                </a:lnTo>
                <a:lnTo>
                  <a:pt x="1219200" y="2291255"/>
                </a:lnTo>
                <a:lnTo>
                  <a:pt x="977462" y="2375338"/>
                </a:lnTo>
                <a:lnTo>
                  <a:pt x="746234" y="2375338"/>
                </a:lnTo>
                <a:lnTo>
                  <a:pt x="21020" y="2375338"/>
                </a:lnTo>
                <a:lnTo>
                  <a:pt x="0" y="241738"/>
                </a:lnTo>
                <a:close/>
              </a:path>
            </a:pathLst>
          </a:custGeom>
          <a:solidFill>
            <a:srgbClr val="FFC000">
              <a:alpha val="40000"/>
            </a:srgbClr>
          </a:solidFill>
          <a:ln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00">
              <a:latin typeface="HY울릉도L" pitchFamily="18" charset="-127"/>
              <a:ea typeface="HY울릉도L" pitchFamily="18" charset="-127"/>
            </a:endParaRPr>
          </a:p>
        </p:txBody>
      </p:sp>
      <p:pic>
        <p:nvPicPr>
          <p:cNvPr id="18" name="그림 17" descr="20120430평면도(상부교육층수정)-8.EPS"/>
          <p:cNvPicPr>
            <a:picLocks noChangeAspect="1"/>
          </p:cNvPicPr>
          <p:nvPr/>
        </p:nvPicPr>
        <p:blipFill>
          <a:blip r:embed="rId3" cstate="print"/>
          <a:srcRect l="5956" t="10416" r="7424" b="4166"/>
          <a:stretch>
            <a:fillRect/>
          </a:stretch>
        </p:blipFill>
        <p:spPr>
          <a:xfrm rot="10800000">
            <a:off x="-31" y="857231"/>
            <a:ext cx="4214842" cy="5857916"/>
          </a:xfrm>
          <a:prstGeom prst="rect">
            <a:avLst/>
          </a:prstGeom>
        </p:spPr>
      </p:pic>
      <p:sp>
        <p:nvSpPr>
          <p:cNvPr id="21" name="직사각형 20"/>
          <p:cNvSpPr/>
          <p:nvPr/>
        </p:nvSpPr>
        <p:spPr>
          <a:xfrm>
            <a:off x="1795445" y="2357429"/>
            <a:ext cx="500066" cy="285752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1785919" y="2347789"/>
            <a:ext cx="884238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ko-KR" altLang="en-US" sz="700" dirty="0" err="1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rPr>
              <a:t>대예배실</a:t>
            </a:r>
            <a:endParaRPr lang="en-US" altLang="ko-KR" sz="700" dirty="0">
              <a:solidFill>
                <a:schemeClr val="tx1"/>
              </a:solidFill>
              <a:latin typeface="HY울릉도L" pitchFamily="18" charset="-127"/>
              <a:ea typeface="HY울릉도L" pitchFamily="18" charset="-127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1785919" y="2454151"/>
            <a:ext cx="884238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700" dirty="0" smtClean="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rPr>
              <a:t>(1800</a:t>
            </a:r>
            <a:r>
              <a:rPr lang="ko-KR" altLang="en-US" sz="700" dirty="0" smtClean="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rPr>
              <a:t>석</a:t>
            </a:r>
            <a:r>
              <a:rPr lang="en-US" altLang="ko-KR" sz="700" dirty="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rPr>
              <a:t>)</a:t>
            </a:r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2259004" y="3800477"/>
            <a:ext cx="884237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ko-KR" altLang="en-US" sz="700" dirty="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rPr>
              <a:t>로비</a:t>
            </a:r>
            <a:endParaRPr lang="en-US" altLang="ko-KR" sz="700" dirty="0">
              <a:solidFill>
                <a:schemeClr val="tx1"/>
              </a:solidFill>
              <a:latin typeface="HY울릉도L" pitchFamily="18" charset="-127"/>
              <a:ea typeface="HY울릉도L" pitchFamily="18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1081065" y="1795565"/>
            <a:ext cx="561978" cy="204674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1071539" y="1785925"/>
            <a:ext cx="884238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ko-KR" altLang="en-US" sz="700" dirty="0" smtClean="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rPr>
              <a:t>성찬준비실</a:t>
            </a:r>
            <a:endParaRPr lang="en-US" altLang="ko-KR" sz="700" dirty="0">
              <a:solidFill>
                <a:schemeClr val="tx1"/>
              </a:solidFill>
              <a:latin typeface="HY울릉도L" pitchFamily="18" charset="-127"/>
              <a:ea typeface="HY울릉도L" pitchFamily="18" charset="-127"/>
            </a:endParaRPr>
          </a:p>
        </p:txBody>
      </p:sp>
      <p:pic>
        <p:nvPicPr>
          <p:cNvPr id="32" name="Picture 2" descr="C:\Documents and Settings\koma4\바탕 화면\정면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6766" y="3589164"/>
            <a:ext cx="3966345" cy="2804207"/>
          </a:xfrm>
          <a:prstGeom prst="rect">
            <a:avLst/>
          </a:prstGeom>
          <a:noFill/>
        </p:spPr>
      </p:pic>
      <p:pic>
        <p:nvPicPr>
          <p:cNvPr id="34" name="Picture 1" descr="합성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766" y="1000108"/>
            <a:ext cx="3967200" cy="2479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우측면도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04664"/>
            <a:ext cx="9144000" cy="6465864"/>
          </a:xfrm>
          <a:prstGeom prst="rect">
            <a:avLst/>
          </a:prstGeom>
        </p:spPr>
      </p:pic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0" y="-26988"/>
            <a:ext cx="9144000" cy="576263"/>
          </a:xfrm>
          <a:prstGeom prst="rect">
            <a:avLst/>
          </a:prstGeom>
          <a:solidFill>
            <a:srgbClr val="1C1C1C"/>
          </a:solidFill>
          <a:ln w="3175" cap="rnd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-76200"/>
            <a:ext cx="277177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spcBef>
                <a:spcPct val="0"/>
              </a:spcBef>
            </a:pPr>
            <a:r>
              <a:rPr lang="ko-KR" altLang="en-US" sz="3600" i="1" dirty="0" smtClean="0">
                <a:solidFill>
                  <a:schemeClr val="bg1"/>
                </a:solidFill>
              </a:rPr>
              <a:t>우측면도</a:t>
            </a:r>
            <a:endParaRPr lang="en-US" altLang="ko-KR" sz="3600" i="1" dirty="0">
              <a:solidFill>
                <a:schemeClr val="bg1"/>
              </a:solidFill>
            </a:endParaRPr>
          </a:p>
        </p:txBody>
      </p:sp>
      <p:pic>
        <p:nvPicPr>
          <p:cNvPr id="15" name="그림 14" descr="우측면도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076056" y="2708920"/>
            <a:ext cx="4067944" cy="576064"/>
          </a:xfrm>
          <a:prstGeom prst="rect">
            <a:avLst/>
          </a:prstGeom>
        </p:spPr>
      </p:pic>
      <p:pic>
        <p:nvPicPr>
          <p:cNvPr id="16" name="그림 15" descr="우측면도2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868144" y="4365104"/>
            <a:ext cx="3275856" cy="57606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좌측면도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04664"/>
            <a:ext cx="9144000" cy="6465864"/>
          </a:xfrm>
          <a:prstGeom prst="rect">
            <a:avLst/>
          </a:prstGeom>
        </p:spPr>
      </p:pic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0" y="-26988"/>
            <a:ext cx="9144000" cy="576263"/>
          </a:xfrm>
          <a:prstGeom prst="rect">
            <a:avLst/>
          </a:prstGeom>
          <a:solidFill>
            <a:srgbClr val="1C1C1C"/>
          </a:solidFill>
          <a:ln w="3175" cap="rnd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-76200"/>
            <a:ext cx="277177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spcBef>
                <a:spcPct val="0"/>
              </a:spcBef>
            </a:pPr>
            <a:r>
              <a:rPr lang="ko-KR" altLang="en-US" sz="3600" i="1" dirty="0" smtClean="0">
                <a:solidFill>
                  <a:schemeClr val="bg1"/>
                </a:solidFill>
              </a:rPr>
              <a:t>좌측면도</a:t>
            </a:r>
            <a:endParaRPr lang="en-US" altLang="ko-KR" sz="3600" i="1" dirty="0">
              <a:solidFill>
                <a:schemeClr val="bg1"/>
              </a:solidFill>
            </a:endParaRPr>
          </a:p>
        </p:txBody>
      </p:sp>
      <p:pic>
        <p:nvPicPr>
          <p:cNvPr id="14" name="그림 13" descr="좌측면도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971600" y="2348880"/>
            <a:ext cx="3672408" cy="504056"/>
          </a:xfrm>
          <a:prstGeom prst="rect">
            <a:avLst/>
          </a:prstGeom>
        </p:spPr>
      </p:pic>
      <p:pic>
        <p:nvPicPr>
          <p:cNvPr id="15" name="그림 14" descr="우측면도1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076056" y="2708920"/>
            <a:ext cx="4067944" cy="576064"/>
          </a:xfrm>
          <a:prstGeom prst="rect">
            <a:avLst/>
          </a:prstGeom>
        </p:spPr>
      </p:pic>
      <p:pic>
        <p:nvPicPr>
          <p:cNvPr id="16" name="그림 15" descr="좌측면도3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384551" y="4005064"/>
            <a:ext cx="4680520" cy="86409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koma4\바탕 화면\정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958744"/>
            <a:ext cx="6929486" cy="4899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premiere working\sma\source\image\두견\그림12.jpg"/>
          <p:cNvPicPr>
            <a:picLocks noChangeAspect="1" noChangeArrowheads="1"/>
          </p:cNvPicPr>
          <p:nvPr/>
        </p:nvPicPr>
        <p:blipFill>
          <a:blip r:embed="rId4" cstate="print"/>
          <a:srcRect l="1908" t="1695" r="770" b="2041"/>
          <a:stretch>
            <a:fillRect/>
          </a:stretch>
        </p:blipFill>
        <p:spPr bwMode="auto">
          <a:xfrm>
            <a:off x="2716045" y="-27384"/>
            <a:ext cx="3816898" cy="6885384"/>
          </a:xfrm>
          <a:prstGeom prst="rect">
            <a:avLst/>
          </a:prstGeom>
          <a:noFill/>
        </p:spPr>
      </p:pic>
      <p:pic>
        <p:nvPicPr>
          <p:cNvPr id="3" name="조수아_03_하나님 아버지의 마음_192k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961256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C:\Documents and Settings\koma1\바탕 화면\잉\그림6최종.jpg"/>
          <p:cNvPicPr>
            <a:picLocks noChangeAspect="1" noChangeArrowheads="1"/>
          </p:cNvPicPr>
          <p:nvPr/>
        </p:nvPicPr>
        <p:blipFill>
          <a:blip r:embed="rId3" cstate="print"/>
          <a:srcRect l="1279" t="2264" r="1478"/>
          <a:stretch>
            <a:fillRect/>
          </a:stretch>
        </p:blipFill>
        <p:spPr bwMode="auto">
          <a:xfrm>
            <a:off x="1785918" y="-33837"/>
            <a:ext cx="5572164" cy="68918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premiere working\sma\source\image\두견\그림32.jpg"/>
          <p:cNvPicPr>
            <a:picLocks noChangeAspect="1" noChangeArrowheads="1"/>
          </p:cNvPicPr>
          <p:nvPr/>
        </p:nvPicPr>
        <p:blipFill>
          <a:blip r:embed="rId3" cstate="print"/>
          <a:srcRect l="1702" t="628" r="1452" b="1183"/>
          <a:stretch>
            <a:fillRect/>
          </a:stretch>
        </p:blipFill>
        <p:spPr bwMode="auto">
          <a:xfrm>
            <a:off x="1907704" y="30480"/>
            <a:ext cx="5419414" cy="6746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4887</TotalTime>
  <Words>42</Words>
  <Application>Microsoft Office PowerPoint</Application>
  <PresentationFormat>화면 슬라이드 쇼(4:3)</PresentationFormat>
  <Paragraphs>25</Paragraphs>
  <Slides>10</Slides>
  <Notes>10</Notes>
  <HiddenSlides>0</HiddenSlides>
  <MMClips>1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10</vt:i4>
      </vt:variant>
    </vt:vector>
  </HeadingPairs>
  <TitlesOfParts>
    <vt:vector size="11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koma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yujin</dc:creator>
  <cp:lastModifiedBy>정준호</cp:lastModifiedBy>
  <cp:revision>448</cp:revision>
  <dcterms:created xsi:type="dcterms:W3CDTF">2010-09-29T07:46:51Z</dcterms:created>
  <dcterms:modified xsi:type="dcterms:W3CDTF">2016-07-22T02:00:03Z</dcterms:modified>
</cp:coreProperties>
</file>